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1066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63238BD-F71A-43D5-8863-C12EB70FF1D3}" type="datetimeFigureOut">
              <a:rPr lang="en-US" smtClean="0"/>
              <a:pPr/>
              <a:t>3/17/2013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2E0D0D9-AC77-4420-9433-C50DECE49ED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" name="Picture 3" descr="C:\Users\AmI5\Desktop\proiect tic\Blog Header Black Wide 660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0"/>
            <a:ext cx="3352800" cy="1173162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238BD-F71A-43D5-8863-C12EB70FF1D3}" type="datetimeFigureOut">
              <a:rPr lang="en-US" smtClean="0"/>
              <a:pPr/>
              <a:t>3/17/2013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0D0D9-AC77-4420-9433-C50DECE49ED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3" descr="C:\Users\AmI5\Desktop\proiect tic\Blog Header Black Wide 660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0"/>
            <a:ext cx="3352800" cy="117316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238BD-F71A-43D5-8863-C12EB70FF1D3}" type="datetimeFigureOut">
              <a:rPr lang="en-US" smtClean="0"/>
              <a:pPr/>
              <a:t>3/17/2013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0D0D9-AC77-4420-9433-C50DECE49ED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3" descr="C:\Users\AmI5\Desktop\proiect tic\Blog Header Black Wide 660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0"/>
            <a:ext cx="3352800" cy="117316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63238BD-F71A-43D5-8863-C12EB70FF1D3}" type="datetimeFigureOut">
              <a:rPr lang="en-US" smtClean="0"/>
              <a:pPr/>
              <a:t>3/17/2013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2E0D0D9-AC77-4420-9433-C50DECE49E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  <p:pic>
        <p:nvPicPr>
          <p:cNvPr id="11" name="Picture 3" descr="C:\Users\AmI5\Desktop\proiect tic\Blog Header Black Wide 660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0"/>
            <a:ext cx="3352800" cy="117316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63238BD-F71A-43D5-8863-C12EB70FF1D3}" type="datetimeFigureOut">
              <a:rPr lang="en-US" smtClean="0"/>
              <a:pPr/>
              <a:t>3/17/2013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2E0D0D9-AC77-4420-9433-C50DECE49ED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4" name="Picture 3" descr="C:\Users\AmI5\Desktop\proiect tic\Blog Header Black Wide 660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71414"/>
            <a:ext cx="3352800" cy="1173162"/>
          </a:xfrm>
          <a:prstGeom prst="rect">
            <a:avLst/>
          </a:prstGeom>
          <a:noFill/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238BD-F71A-43D5-8863-C12EB70FF1D3}" type="datetimeFigureOut">
              <a:rPr lang="en-US" smtClean="0"/>
              <a:pPr/>
              <a:t>3/17/2013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0D0D9-AC77-4420-9433-C50DECE49E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pic>
        <p:nvPicPr>
          <p:cNvPr id="8" name="Picture 3" descr="C:\Users\AmI5\Desktop\proiect tic\Blog Header Black Wide 660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0"/>
            <a:ext cx="3352800" cy="117316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238BD-F71A-43D5-8863-C12EB70FF1D3}" type="datetimeFigureOut">
              <a:rPr lang="en-US" smtClean="0"/>
              <a:pPr/>
              <a:t>3/17/2013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0D0D9-AC77-4420-9433-C50DECE49E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pic>
        <p:nvPicPr>
          <p:cNvPr id="10" name="Picture 3" descr="C:\Users\AmI5\Desktop\proiect tic\Blog Header Black Wide 660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0"/>
            <a:ext cx="3352800" cy="117316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63238BD-F71A-43D5-8863-C12EB70FF1D3}" type="datetimeFigureOut">
              <a:rPr lang="en-US" smtClean="0"/>
              <a:pPr/>
              <a:t>3/17/2013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2E0D0D9-AC77-4420-9433-C50DECE49E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  <p:pic>
        <p:nvPicPr>
          <p:cNvPr id="9" name="Picture 3" descr="C:\Users\AmI5\Desktop\proiect tic\Blog Header Black Wide 660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0"/>
            <a:ext cx="3352800" cy="117316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238BD-F71A-43D5-8863-C12EB70FF1D3}" type="datetimeFigureOut">
              <a:rPr lang="en-US" smtClean="0"/>
              <a:pPr/>
              <a:t>3/17/2013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0D0D9-AC77-4420-9433-C50DECE49ED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3" descr="C:\Users\AmI5\Desktop\proiect tic\Blog Header Black Wide 660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0"/>
            <a:ext cx="3352800" cy="117316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63238BD-F71A-43D5-8863-C12EB70FF1D3}" type="datetimeFigureOut">
              <a:rPr lang="en-US" smtClean="0"/>
              <a:pPr/>
              <a:t>3/17/2013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2E0D0D9-AC77-4420-9433-C50DECE49E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  <p:pic>
        <p:nvPicPr>
          <p:cNvPr id="15" name="Picture 3" descr="C:\Users\AmI5\Desktop\proiect tic\Blog Header Black Wide 660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0"/>
            <a:ext cx="3352800" cy="1173162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63238BD-F71A-43D5-8863-C12EB70FF1D3}" type="datetimeFigureOut">
              <a:rPr lang="en-US" smtClean="0"/>
              <a:pPr/>
              <a:t>3/17/2013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2E0D0D9-AC77-4420-9433-C50DECE49E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  <p:pic>
        <p:nvPicPr>
          <p:cNvPr id="15" name="Picture 3" descr="C:\Users\AmI5\Desktop\proiect tic\Blog Header Black Wide 660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0"/>
            <a:ext cx="3352800" cy="117316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63238BD-F71A-43D5-8863-C12EB70FF1D3}" type="datetimeFigureOut">
              <a:rPr lang="en-US" smtClean="0"/>
              <a:pPr/>
              <a:t>3/17/2013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2E0D0D9-AC77-4420-9433-C50DECE49E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285728"/>
            <a:ext cx="4929222" cy="541331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accent1"/>
                </a:solidFill>
                <a:latin typeface="OCR A Std" pitchFamily="49" charset="0"/>
              </a:rPr>
              <a:t>Tutorial PREZI</a:t>
            </a:r>
            <a:endParaRPr lang="en-US" sz="3200" dirty="0">
              <a:solidFill>
                <a:schemeClr val="accent1"/>
              </a:solidFill>
              <a:latin typeface="OCR A Std" pitchFamily="49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86050" y="6357958"/>
            <a:ext cx="6172200" cy="354504"/>
          </a:xfrm>
        </p:spPr>
        <p:txBody>
          <a:bodyPr>
            <a:normAutofit lnSpcReduction="10000"/>
          </a:bodyPr>
          <a:lstStyle/>
          <a:p>
            <a:pPr algn="r"/>
            <a:r>
              <a:rPr lang="en-US" dirty="0" err="1" smtClean="0">
                <a:solidFill>
                  <a:schemeClr val="accent1"/>
                </a:solidFill>
                <a:latin typeface="OCR A Std" pitchFamily="49" charset="0"/>
              </a:rPr>
              <a:t>Morosanu</a:t>
            </a:r>
            <a:r>
              <a:rPr lang="en-US" dirty="0" smtClean="0">
                <a:solidFill>
                  <a:schemeClr val="accent1"/>
                </a:solidFill>
                <a:latin typeface="OCR A Std" pitchFamily="49" charset="0"/>
              </a:rPr>
              <a:t> George </a:t>
            </a:r>
            <a:endParaRPr lang="en-US" dirty="0">
              <a:solidFill>
                <a:schemeClr val="accent1"/>
              </a:solidFill>
              <a:latin typeface="OCR A Std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00298" y="3214686"/>
            <a:ext cx="4572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OCR A Std" pitchFamily="49" charset="0"/>
              </a:rPr>
              <a:t> Insert &amp; Template</a:t>
            </a:r>
            <a:endParaRPr lang="en-US" sz="2400" dirty="0">
              <a:latin typeface="OCR A Std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accent1"/>
                </a:solidFill>
                <a:latin typeface="OCR A Std" pitchFamily="49" charset="0"/>
              </a:rPr>
              <a:t>Insert</a:t>
            </a:r>
            <a:r>
              <a:rPr lang="en-US" dirty="0" smtClean="0">
                <a:solidFill>
                  <a:schemeClr val="accent1"/>
                </a:solidFill>
                <a:latin typeface="OCR A Std" pitchFamily="49" charset="0"/>
              </a:rPr>
              <a:t> </a:t>
            </a:r>
            <a:endParaRPr lang="en-US" dirty="0">
              <a:solidFill>
                <a:schemeClr val="accent1"/>
              </a:solidFill>
              <a:latin typeface="OCR A Std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28596" y="2000240"/>
            <a:ext cx="7400948" cy="1471610"/>
          </a:xfrm>
        </p:spPr>
        <p:txBody>
          <a:bodyPr>
            <a:noAutofit/>
          </a:bodyPr>
          <a:lstStyle/>
          <a:p>
            <a:r>
              <a:rPr lang="en-US" dirty="0" err="1" smtClean="0">
                <a:latin typeface="OCR A Std" pitchFamily="49" charset="0"/>
              </a:rPr>
              <a:t>Plecand</a:t>
            </a:r>
            <a:r>
              <a:rPr lang="en-US" dirty="0" smtClean="0">
                <a:latin typeface="OCR A Std" pitchFamily="49" charset="0"/>
              </a:rPr>
              <a:t> de la </a:t>
            </a:r>
            <a:r>
              <a:rPr lang="en-US" dirty="0" err="1" smtClean="0">
                <a:latin typeface="OCR A Std" pitchFamily="49" charset="0"/>
              </a:rPr>
              <a:t>premisa</a:t>
            </a:r>
            <a:r>
              <a:rPr lang="en-US" dirty="0" smtClean="0">
                <a:latin typeface="OCR A Std" pitchFamily="49" charset="0"/>
              </a:rPr>
              <a:t> ca </a:t>
            </a:r>
            <a:r>
              <a:rPr lang="en-US" dirty="0" err="1" smtClean="0">
                <a:latin typeface="OCR A Std" pitchFamily="49" charset="0"/>
              </a:rPr>
              <a:t>aveti</a:t>
            </a:r>
            <a:r>
              <a:rPr lang="en-US" dirty="0" smtClean="0">
                <a:latin typeface="OCR A Std" pitchFamily="49" charset="0"/>
              </a:rPr>
              <a:t> cont </a:t>
            </a:r>
            <a:r>
              <a:rPr lang="en-US" dirty="0" err="1" smtClean="0">
                <a:latin typeface="OCR A Std" pitchFamily="49" charset="0"/>
              </a:rPr>
              <a:t>Prezi</a:t>
            </a:r>
            <a:r>
              <a:rPr lang="en-US" dirty="0" smtClean="0">
                <a:latin typeface="OCR A Std" pitchFamily="49" charset="0"/>
              </a:rPr>
              <a:t> </a:t>
            </a:r>
            <a:r>
              <a:rPr lang="en-US" dirty="0" err="1" smtClean="0">
                <a:latin typeface="OCR A Std" pitchFamily="49" charset="0"/>
              </a:rPr>
              <a:t>si</a:t>
            </a:r>
            <a:r>
              <a:rPr lang="en-US" dirty="0" smtClean="0">
                <a:latin typeface="OCR A Std" pitchFamily="49" charset="0"/>
              </a:rPr>
              <a:t> ca </a:t>
            </a:r>
            <a:r>
              <a:rPr lang="en-US" dirty="0" err="1" smtClean="0">
                <a:latin typeface="OCR A Std" pitchFamily="49" charset="0"/>
              </a:rPr>
              <a:t>stiti</a:t>
            </a:r>
            <a:r>
              <a:rPr lang="en-US" dirty="0" smtClean="0">
                <a:latin typeface="OCR A Std" pitchFamily="49" charset="0"/>
              </a:rPr>
              <a:t> </a:t>
            </a:r>
            <a:r>
              <a:rPr lang="en-US" dirty="0" err="1" smtClean="0">
                <a:latin typeface="OCR A Std" pitchFamily="49" charset="0"/>
              </a:rPr>
              <a:t>sa</a:t>
            </a:r>
            <a:r>
              <a:rPr lang="en-US" dirty="0" smtClean="0">
                <a:latin typeface="OCR A Std" pitchFamily="49" charset="0"/>
              </a:rPr>
              <a:t> </a:t>
            </a:r>
            <a:r>
              <a:rPr lang="en-US" dirty="0" err="1" smtClean="0">
                <a:latin typeface="OCR A Std" pitchFamily="49" charset="0"/>
              </a:rPr>
              <a:t>folositi</a:t>
            </a:r>
            <a:r>
              <a:rPr lang="en-US" dirty="0" smtClean="0">
                <a:latin typeface="OCR A Std" pitchFamily="49" charset="0"/>
              </a:rPr>
              <a:t> </a:t>
            </a:r>
            <a:r>
              <a:rPr lang="en-US" dirty="0" err="1" smtClean="0">
                <a:latin typeface="OCR A Std" pitchFamily="49" charset="0"/>
              </a:rPr>
              <a:t>functia</a:t>
            </a:r>
            <a:r>
              <a:rPr lang="en-US" dirty="0" smtClean="0">
                <a:latin typeface="OCR A Std" pitchFamily="49" charset="0"/>
              </a:rPr>
              <a:t> Frames &amp; Arrows , </a:t>
            </a:r>
            <a:r>
              <a:rPr lang="en-US" dirty="0" err="1" smtClean="0">
                <a:latin typeface="OCR A Std" pitchFamily="49" charset="0"/>
              </a:rPr>
              <a:t>va</a:t>
            </a:r>
            <a:r>
              <a:rPr lang="en-US" dirty="0" smtClean="0">
                <a:latin typeface="OCR A Std" pitchFamily="49" charset="0"/>
              </a:rPr>
              <a:t> </a:t>
            </a:r>
            <a:r>
              <a:rPr lang="en-US" dirty="0" err="1" smtClean="0">
                <a:latin typeface="OCR A Std" pitchFamily="49" charset="0"/>
              </a:rPr>
              <a:t>prezint</a:t>
            </a:r>
            <a:r>
              <a:rPr lang="en-US" dirty="0" smtClean="0">
                <a:latin typeface="OCR A Std" pitchFamily="49" charset="0"/>
              </a:rPr>
              <a:t> un </a:t>
            </a:r>
            <a:r>
              <a:rPr lang="en-US" dirty="0" err="1" smtClean="0">
                <a:latin typeface="OCR A Std" pitchFamily="49" charset="0"/>
              </a:rPr>
              <a:t>mic</a:t>
            </a:r>
            <a:r>
              <a:rPr lang="en-US" dirty="0" smtClean="0">
                <a:latin typeface="OCR A Std" pitchFamily="49" charset="0"/>
              </a:rPr>
              <a:t> tutorial </a:t>
            </a:r>
            <a:r>
              <a:rPr lang="en-US" dirty="0" err="1" smtClean="0">
                <a:latin typeface="OCR A Std" pitchFamily="49" charset="0"/>
              </a:rPr>
              <a:t>despre</a:t>
            </a:r>
            <a:r>
              <a:rPr lang="en-US" dirty="0" smtClean="0">
                <a:latin typeface="OCR A Std" pitchFamily="49" charset="0"/>
              </a:rPr>
              <a:t> </a:t>
            </a:r>
            <a:r>
              <a:rPr lang="en-US" dirty="0" err="1" smtClean="0">
                <a:latin typeface="OCR A Std" pitchFamily="49" charset="0"/>
              </a:rPr>
              <a:t>functia</a:t>
            </a:r>
            <a:r>
              <a:rPr lang="en-US" dirty="0" smtClean="0">
                <a:latin typeface="OCR A Std" pitchFamily="49" charset="0"/>
              </a:rPr>
              <a:t> insert </a:t>
            </a:r>
            <a:r>
              <a:rPr lang="en-US" dirty="0" err="1" smtClean="0">
                <a:latin typeface="OCR A Std" pitchFamily="49" charset="0"/>
              </a:rPr>
              <a:t>si</a:t>
            </a:r>
            <a:r>
              <a:rPr lang="en-US" dirty="0" smtClean="0">
                <a:latin typeface="OCR A Std" pitchFamily="49" charset="0"/>
              </a:rPr>
              <a:t> template .</a:t>
            </a:r>
            <a:endParaRPr lang="en-US" dirty="0">
              <a:latin typeface="OCR A Std" pitchFamily="49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4321370"/>
            <a:ext cx="2500330" cy="1568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1"/>
                </a:solidFill>
                <a:latin typeface="OCR A Std" pitchFamily="49" charset="0"/>
              </a:rPr>
              <a:t>Ce</a:t>
            </a:r>
            <a:r>
              <a:rPr lang="en-US" dirty="0" smtClean="0">
                <a:solidFill>
                  <a:schemeClr val="accent1"/>
                </a:solidFill>
                <a:latin typeface="OCR A Std" pitchFamily="49" charset="0"/>
              </a:rPr>
              <a:t> ne </a:t>
            </a:r>
            <a:r>
              <a:rPr lang="en-US" dirty="0" err="1" smtClean="0">
                <a:solidFill>
                  <a:schemeClr val="accent1"/>
                </a:solidFill>
                <a:latin typeface="OCR A Std" pitchFamily="49" charset="0"/>
              </a:rPr>
              <a:t>ofera</a:t>
            </a:r>
            <a:r>
              <a:rPr lang="en-US" dirty="0" smtClean="0">
                <a:solidFill>
                  <a:schemeClr val="accent1"/>
                </a:solidFill>
                <a:latin typeface="OCR A Std" pitchFamily="49" charset="0"/>
              </a:rPr>
              <a:t> </a:t>
            </a:r>
            <a:r>
              <a:rPr lang="en-US" dirty="0" err="1" smtClean="0">
                <a:solidFill>
                  <a:schemeClr val="accent1"/>
                </a:solidFill>
                <a:latin typeface="OCR A Std" pitchFamily="49" charset="0"/>
              </a:rPr>
              <a:t>functia</a:t>
            </a:r>
            <a:r>
              <a:rPr lang="en-US" dirty="0" smtClean="0">
                <a:solidFill>
                  <a:schemeClr val="accent1"/>
                </a:solidFill>
                <a:latin typeface="OCR A Std" pitchFamily="49" charset="0"/>
              </a:rPr>
              <a:t> </a:t>
            </a:r>
            <a:br>
              <a:rPr lang="en-US" dirty="0" smtClean="0">
                <a:solidFill>
                  <a:schemeClr val="accent1"/>
                </a:solidFill>
                <a:latin typeface="OCR A Std" pitchFamily="49" charset="0"/>
              </a:rPr>
            </a:br>
            <a:r>
              <a:rPr lang="en-US" dirty="0" smtClean="0">
                <a:solidFill>
                  <a:schemeClr val="accent1"/>
                </a:solidFill>
                <a:latin typeface="OCR A Std" pitchFamily="49" charset="0"/>
              </a:rPr>
              <a:t>insert ?!</a:t>
            </a:r>
            <a:endParaRPr lang="en-US" dirty="0">
              <a:solidFill>
                <a:schemeClr val="accent1"/>
              </a:solidFill>
              <a:latin typeface="OCR A Std" pitchFamily="49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357430"/>
            <a:ext cx="3429024" cy="341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571612"/>
            <a:ext cx="1500198" cy="719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Straight Arrow Connector 8"/>
          <p:cNvCxnSpPr/>
          <p:nvPr/>
        </p:nvCxnSpPr>
        <p:spPr>
          <a:xfrm rot="10800000">
            <a:off x="3786182" y="2428868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>
            <a:off x="3357554" y="2857496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>
            <a:off x="2500298" y="3143248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3214678" y="3571876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0800000">
            <a:off x="3571868" y="3929066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>
            <a:off x="4071934" y="4214818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>
            <a:off x="3428992" y="4714884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>
            <a:off x="3357554" y="5072074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>
            <a:off x="2857488" y="5500702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86304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latin typeface="OCR A Std" pitchFamily="49" charset="0"/>
              </a:rPr>
              <a:t>Insert image &amp; </a:t>
            </a:r>
            <a:br>
              <a:rPr lang="en-US" dirty="0" smtClean="0">
                <a:solidFill>
                  <a:schemeClr val="accent1"/>
                </a:solidFill>
                <a:latin typeface="OCR A Std" pitchFamily="49" charset="0"/>
              </a:rPr>
            </a:br>
            <a:r>
              <a:rPr lang="en-US" dirty="0" smtClean="0">
                <a:solidFill>
                  <a:schemeClr val="accent1"/>
                </a:solidFill>
                <a:latin typeface="OCR A Std" pitchFamily="49" charset="0"/>
              </a:rPr>
              <a:t>Inset symbol </a:t>
            </a:r>
            <a:endParaRPr lang="en-US" dirty="0">
              <a:solidFill>
                <a:schemeClr val="accent1"/>
              </a:solidFill>
              <a:latin typeface="OCR A Std" pitchFamily="49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3071810"/>
            <a:ext cx="6035040" cy="3459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357298"/>
            <a:ext cx="501967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643570" y="1571612"/>
            <a:ext cx="18573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OCR A Extended" pitchFamily="50" charset="0"/>
              </a:rPr>
              <a:t>Dupa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ce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ati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dat</a:t>
            </a:r>
            <a:r>
              <a:rPr lang="en-US" dirty="0" smtClean="0">
                <a:latin typeface="OCR A Extended" pitchFamily="50" charset="0"/>
              </a:rPr>
              <a:t> click </a:t>
            </a:r>
            <a:r>
              <a:rPr lang="en-US" dirty="0" err="1" smtClean="0">
                <a:latin typeface="OCR A Extended" pitchFamily="50" charset="0"/>
              </a:rPr>
              <a:t>pe</a:t>
            </a:r>
            <a:r>
              <a:rPr lang="en-US" dirty="0" smtClean="0">
                <a:latin typeface="OCR A Extended" pitchFamily="50" charset="0"/>
              </a:rPr>
              <a:t> insert image o </a:t>
            </a:r>
            <a:r>
              <a:rPr lang="en-US" dirty="0" err="1" smtClean="0">
                <a:latin typeface="OCR A Extended" pitchFamily="50" charset="0"/>
              </a:rPr>
              <a:t>sa</a:t>
            </a:r>
            <a:r>
              <a:rPr lang="en-US" dirty="0" smtClean="0">
                <a:latin typeface="OCR A Extended" pitchFamily="50" charset="0"/>
              </a:rPr>
              <a:t> se </a:t>
            </a:r>
            <a:r>
              <a:rPr lang="en-US" dirty="0" err="1" smtClean="0">
                <a:latin typeface="OCR A Extended" pitchFamily="50" charset="0"/>
              </a:rPr>
              <a:t>deschida</a:t>
            </a:r>
            <a:r>
              <a:rPr lang="en-US" dirty="0" smtClean="0">
                <a:latin typeface="OCR A Extended" pitchFamily="50" charset="0"/>
              </a:rPr>
              <a:t> o </a:t>
            </a:r>
            <a:r>
              <a:rPr lang="en-US" dirty="0" err="1" smtClean="0">
                <a:latin typeface="OCR A Extended" pitchFamily="50" charset="0"/>
              </a:rPr>
              <a:t>fereastra</a:t>
            </a:r>
            <a:endParaRPr lang="en-US" dirty="0">
              <a:latin typeface="OCR A Extended" pitchFamily="50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3500438"/>
            <a:ext cx="40005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OCR A Extended" pitchFamily="50" charset="0"/>
              </a:rPr>
              <a:t>Prin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intermediul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acesteia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veti</a:t>
            </a:r>
            <a:r>
              <a:rPr lang="en-US" dirty="0" smtClean="0">
                <a:latin typeface="OCR A Extended" pitchFamily="50" charset="0"/>
              </a:rPr>
              <a:t> </a:t>
            </a:r>
          </a:p>
          <a:p>
            <a:r>
              <a:rPr lang="en-US" dirty="0" err="1" smtClean="0">
                <a:latin typeface="OCR A Extended" pitchFamily="50" charset="0"/>
              </a:rPr>
              <a:t>Putea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incarca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imagini</a:t>
            </a:r>
            <a:r>
              <a:rPr lang="en-US" dirty="0" smtClean="0">
                <a:latin typeface="OCR A Extended" pitchFamily="50" charset="0"/>
              </a:rPr>
              <a:t> de </a:t>
            </a:r>
            <a:r>
              <a:rPr lang="en-US" dirty="0" err="1" smtClean="0">
                <a:latin typeface="OCR A Extended" pitchFamily="50" charset="0"/>
              </a:rPr>
              <a:t>pe</a:t>
            </a:r>
            <a:r>
              <a:rPr lang="en-US" dirty="0" smtClean="0">
                <a:latin typeface="OCR A Extended" pitchFamily="50" charset="0"/>
              </a:rPr>
              <a:t> Google</a:t>
            </a:r>
          </a:p>
          <a:p>
            <a:r>
              <a:rPr lang="en-US" dirty="0" err="1" smtClean="0">
                <a:latin typeface="OCR A Extended" pitchFamily="50" charset="0"/>
              </a:rPr>
              <a:t>Sau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veti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putea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incarca</a:t>
            </a:r>
            <a:r>
              <a:rPr lang="en-US" dirty="0" smtClean="0">
                <a:latin typeface="OCR A Extended" pitchFamily="50" charset="0"/>
              </a:rPr>
              <a:t> o imagine </a:t>
            </a:r>
          </a:p>
          <a:p>
            <a:r>
              <a:rPr lang="en-US" dirty="0" smtClean="0">
                <a:latin typeface="OCR A Extended" pitchFamily="50" charset="0"/>
              </a:rPr>
              <a:t>Din </a:t>
            </a:r>
            <a:r>
              <a:rPr lang="en-US" dirty="0" err="1" smtClean="0">
                <a:latin typeface="OCR A Extended" pitchFamily="50" charset="0"/>
              </a:rPr>
              <a:t>calculatorul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dumneavoastra</a:t>
            </a:r>
            <a:endParaRPr lang="en-US" dirty="0" smtClean="0">
              <a:latin typeface="OCR A Extended" pitchFamily="50" charset="0"/>
            </a:endParaRPr>
          </a:p>
          <a:p>
            <a:endParaRPr lang="en-US" dirty="0">
              <a:latin typeface="OCR A Extended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5852" y="1357298"/>
            <a:ext cx="36433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OCR A Extended" pitchFamily="50" charset="0"/>
              </a:rPr>
              <a:t>Dupa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ce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ati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dat</a:t>
            </a:r>
            <a:r>
              <a:rPr lang="en-US" dirty="0" smtClean="0">
                <a:latin typeface="OCR A Extended" pitchFamily="50" charset="0"/>
              </a:rPr>
              <a:t> click </a:t>
            </a:r>
            <a:r>
              <a:rPr lang="en-US" dirty="0" err="1" smtClean="0">
                <a:latin typeface="OCR A Extended" pitchFamily="50" charset="0"/>
              </a:rPr>
              <a:t>pe</a:t>
            </a:r>
            <a:r>
              <a:rPr lang="en-US" dirty="0" smtClean="0">
                <a:latin typeface="OCR A Extended" pitchFamily="50" charset="0"/>
              </a:rPr>
              <a:t> insert symbol PREZI </a:t>
            </a:r>
            <a:r>
              <a:rPr lang="en-US" dirty="0" err="1" smtClean="0">
                <a:latin typeface="OCR A Extended" pitchFamily="50" charset="0"/>
              </a:rPr>
              <a:t>va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va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deschide</a:t>
            </a:r>
            <a:r>
              <a:rPr lang="en-US" dirty="0" smtClean="0">
                <a:latin typeface="OCR A Extended" pitchFamily="50" charset="0"/>
              </a:rPr>
              <a:t> o </a:t>
            </a:r>
            <a:r>
              <a:rPr lang="en-US" dirty="0" err="1" smtClean="0">
                <a:latin typeface="OCR A Extended" pitchFamily="50" charset="0"/>
              </a:rPr>
              <a:t>lista</a:t>
            </a:r>
            <a:r>
              <a:rPr lang="en-US" dirty="0" smtClean="0">
                <a:latin typeface="OCR A Extended" pitchFamily="50" charset="0"/>
              </a:rPr>
              <a:t>  cu o </a:t>
            </a:r>
            <a:r>
              <a:rPr lang="en-US" dirty="0" err="1" smtClean="0">
                <a:latin typeface="OCR A Extended" pitchFamily="50" charset="0"/>
              </a:rPr>
              <a:t>gama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variata</a:t>
            </a:r>
            <a:r>
              <a:rPr lang="en-US" dirty="0" smtClean="0">
                <a:latin typeface="OCR A Extended" pitchFamily="50" charset="0"/>
              </a:rPr>
              <a:t> de </a:t>
            </a:r>
            <a:r>
              <a:rPr lang="en-US" dirty="0" err="1" smtClean="0">
                <a:latin typeface="OCR A Extended" pitchFamily="50" charset="0"/>
              </a:rPr>
              <a:t>simboluri</a:t>
            </a:r>
            <a:r>
              <a:rPr lang="en-US" dirty="0" smtClean="0">
                <a:latin typeface="OCR A Extended" pitchFamily="50" charset="0"/>
              </a:rPr>
              <a:t> din care </a:t>
            </a:r>
            <a:r>
              <a:rPr lang="en-US" dirty="0" err="1" smtClean="0">
                <a:latin typeface="OCR A Extended" pitchFamily="50" charset="0"/>
              </a:rPr>
              <a:t>veti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putea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alege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ce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doriti</a:t>
            </a:r>
            <a:r>
              <a:rPr lang="en-US" dirty="0" smtClean="0">
                <a:latin typeface="OCR A Extended" pitchFamily="50" charset="0"/>
              </a:rPr>
              <a:t> </a:t>
            </a:r>
            <a:endParaRPr lang="en-US" dirty="0">
              <a:latin typeface="OCR A Extended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5" grpId="1"/>
      <p:bldP spid="7" grpId="0"/>
      <p:bldP spid="7" grpId="1"/>
      <p:bldP spid="8" grpId="0"/>
      <p:bldP spid="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latin typeface="OCR A Std" pitchFamily="49" charset="0"/>
              </a:rPr>
              <a:t>Insert Diagram &amp;</a:t>
            </a:r>
            <a:br>
              <a:rPr lang="en-US" dirty="0" smtClean="0">
                <a:solidFill>
                  <a:schemeClr val="accent1"/>
                </a:solidFill>
                <a:latin typeface="OCR A Std" pitchFamily="49" charset="0"/>
              </a:rPr>
            </a:br>
            <a:r>
              <a:rPr lang="en-US" dirty="0" smtClean="0">
                <a:solidFill>
                  <a:schemeClr val="accent1"/>
                </a:solidFill>
                <a:latin typeface="OCR A Std" pitchFamily="49" charset="0"/>
              </a:rPr>
              <a:t> insert YouTube</a:t>
            </a:r>
            <a:endParaRPr lang="en-US" dirty="0">
              <a:solidFill>
                <a:schemeClr val="accent1"/>
              </a:solidFill>
              <a:latin typeface="OCR A Std" pitchFamily="49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500174"/>
            <a:ext cx="742950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3857628"/>
            <a:ext cx="498157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57158" y="4857760"/>
            <a:ext cx="45720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OCR A Extended" pitchFamily="50" charset="0"/>
              </a:rPr>
              <a:t>Selectand</a:t>
            </a:r>
            <a:r>
              <a:rPr lang="en-US" dirty="0" smtClean="0">
                <a:latin typeface="OCR A Extended" pitchFamily="50" charset="0"/>
              </a:rPr>
              <a:t> insert diagram , la </a:t>
            </a:r>
            <a:r>
              <a:rPr lang="en-US" dirty="0" err="1" smtClean="0">
                <a:latin typeface="OCR A Extended" pitchFamily="50" charset="0"/>
              </a:rPr>
              <a:t>fel</a:t>
            </a:r>
            <a:r>
              <a:rPr lang="en-US" dirty="0" smtClean="0">
                <a:latin typeface="OCR A Extended" pitchFamily="50" charset="0"/>
              </a:rPr>
              <a:t> ca </a:t>
            </a:r>
            <a:r>
              <a:rPr lang="en-US" dirty="0" err="1" smtClean="0">
                <a:latin typeface="OCR A Extended" pitchFamily="50" charset="0"/>
              </a:rPr>
              <a:t>si</a:t>
            </a:r>
            <a:r>
              <a:rPr lang="en-US" dirty="0" smtClean="0">
                <a:latin typeface="OCR A Extended" pitchFamily="50" charset="0"/>
              </a:rPr>
              <a:t> la </a:t>
            </a:r>
            <a:r>
              <a:rPr lang="en-US" dirty="0" err="1" smtClean="0">
                <a:latin typeface="OCR A Extended" pitchFamily="50" charset="0"/>
              </a:rPr>
              <a:t>sinsert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simbol</a:t>
            </a:r>
            <a:r>
              <a:rPr lang="en-US" dirty="0" smtClean="0">
                <a:latin typeface="OCR A Extended" pitchFamily="50" charset="0"/>
              </a:rPr>
              <a:t> PREZI </a:t>
            </a:r>
            <a:r>
              <a:rPr lang="en-US" dirty="0" err="1" smtClean="0">
                <a:latin typeface="OCR A Extended" pitchFamily="50" charset="0"/>
              </a:rPr>
              <a:t>va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va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oferii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inca</a:t>
            </a:r>
            <a:r>
              <a:rPr lang="en-US" dirty="0" smtClean="0">
                <a:latin typeface="OCR A Extended" pitchFamily="50" charset="0"/>
              </a:rPr>
              <a:t> o </a:t>
            </a:r>
            <a:r>
              <a:rPr lang="en-US" dirty="0" err="1" smtClean="0">
                <a:latin typeface="OCR A Extended" pitchFamily="50" charset="0"/>
              </a:rPr>
              <a:t>gama</a:t>
            </a:r>
            <a:r>
              <a:rPr lang="en-US" dirty="0" smtClean="0">
                <a:latin typeface="OCR A Extended" pitchFamily="50" charset="0"/>
              </a:rPr>
              <a:t> la </a:t>
            </a:r>
            <a:r>
              <a:rPr lang="en-US" dirty="0" err="1" smtClean="0">
                <a:latin typeface="OCR A Extended" pitchFamily="50" charset="0"/>
              </a:rPr>
              <a:t>fel</a:t>
            </a:r>
            <a:r>
              <a:rPr lang="en-US" dirty="0" smtClean="0">
                <a:latin typeface="OCR A Extended" pitchFamily="50" charset="0"/>
              </a:rPr>
              <a:t> de </a:t>
            </a:r>
            <a:r>
              <a:rPr lang="en-US" dirty="0" err="1" smtClean="0">
                <a:latin typeface="OCR A Extended" pitchFamily="50" charset="0"/>
              </a:rPr>
              <a:t>variata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si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interesanta</a:t>
            </a:r>
            <a:r>
              <a:rPr lang="en-US" dirty="0" smtClean="0">
                <a:latin typeface="OCR A Extended" pitchFamily="50" charset="0"/>
              </a:rPr>
              <a:t> de </a:t>
            </a:r>
            <a:r>
              <a:rPr lang="en-US" dirty="0" err="1" smtClean="0">
                <a:latin typeface="OCR A Extended" pitchFamily="50" charset="0"/>
              </a:rPr>
              <a:t>diagrame</a:t>
            </a:r>
            <a:r>
              <a:rPr lang="en-US" dirty="0" smtClean="0">
                <a:latin typeface="OCR A Extended" pitchFamily="50" charset="0"/>
              </a:rPr>
              <a:t> , de </a:t>
            </a:r>
            <a:r>
              <a:rPr lang="en-US" dirty="0" err="1" smtClean="0">
                <a:latin typeface="OCR A Extended" pitchFamily="50" charset="0"/>
              </a:rPr>
              <a:t>unde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sa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alegeti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una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potrivita</a:t>
            </a:r>
            <a:r>
              <a:rPr lang="en-US" dirty="0" smtClean="0">
                <a:latin typeface="OCR A Extended" pitchFamily="50" charset="0"/>
              </a:rPr>
              <a:t> </a:t>
            </a:r>
            <a:endParaRPr lang="en-US" dirty="0">
              <a:latin typeface="OCR A Extended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29190" y="1214422"/>
            <a:ext cx="30718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OCR A Extended" pitchFamily="50" charset="0"/>
              </a:rPr>
              <a:t>Pentru</a:t>
            </a:r>
            <a:r>
              <a:rPr lang="en-US" dirty="0" smtClean="0">
                <a:latin typeface="OCR A Extended" pitchFamily="50" charset="0"/>
              </a:rPr>
              <a:t> a </a:t>
            </a:r>
            <a:r>
              <a:rPr lang="en-US" dirty="0" err="1" smtClean="0">
                <a:latin typeface="OCR A Extended" pitchFamily="50" charset="0"/>
              </a:rPr>
              <a:t>insera</a:t>
            </a:r>
            <a:r>
              <a:rPr lang="en-US" dirty="0" smtClean="0">
                <a:latin typeface="OCR A Extended" pitchFamily="50" charset="0"/>
              </a:rPr>
              <a:t> un video de </a:t>
            </a:r>
            <a:r>
              <a:rPr lang="en-US" dirty="0" err="1" smtClean="0">
                <a:latin typeface="OCR A Extended" pitchFamily="50" charset="0"/>
              </a:rPr>
              <a:t>pe</a:t>
            </a:r>
            <a:r>
              <a:rPr lang="en-US" dirty="0" smtClean="0">
                <a:latin typeface="OCR A Extended" pitchFamily="50" charset="0"/>
              </a:rPr>
              <a:t> YouTube nu </a:t>
            </a:r>
            <a:r>
              <a:rPr lang="en-US" dirty="0" err="1" smtClean="0">
                <a:latin typeface="OCR A Extended" pitchFamily="50" charset="0"/>
              </a:rPr>
              <a:t>este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necesar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decat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sa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copiati</a:t>
            </a:r>
            <a:r>
              <a:rPr lang="en-US" dirty="0" smtClean="0">
                <a:latin typeface="OCR A Extended" pitchFamily="50" charset="0"/>
              </a:rPr>
              <a:t> link-</a:t>
            </a:r>
            <a:r>
              <a:rPr lang="en-US" dirty="0" err="1" smtClean="0">
                <a:latin typeface="OCR A Extended" pitchFamily="50" charset="0"/>
              </a:rPr>
              <a:t>ul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si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sa</a:t>
            </a:r>
            <a:r>
              <a:rPr lang="en-US" dirty="0" smtClean="0">
                <a:latin typeface="OCR A Extended" pitchFamily="50" charset="0"/>
              </a:rPr>
              <a:t>-l  </a:t>
            </a:r>
            <a:r>
              <a:rPr lang="en-US" dirty="0" err="1" smtClean="0">
                <a:latin typeface="OCR A Extended" pitchFamily="50" charset="0"/>
              </a:rPr>
              <a:t>lipiti</a:t>
            </a:r>
            <a:r>
              <a:rPr lang="en-US" dirty="0" smtClean="0">
                <a:latin typeface="OCR A Extended" pitchFamily="50" charset="0"/>
              </a:rPr>
              <a:t> in </a:t>
            </a:r>
            <a:r>
              <a:rPr lang="en-US" dirty="0" err="1" smtClean="0">
                <a:latin typeface="OCR A Extended" pitchFamily="50" charset="0"/>
              </a:rPr>
              <a:t>caseta</a:t>
            </a:r>
            <a:r>
              <a:rPr lang="en-US" dirty="0" smtClean="0">
                <a:latin typeface="OCR A Extended" pitchFamily="50" charset="0"/>
              </a:rPr>
              <a:t> :D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3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3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35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4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0"/>
            <a:ext cx="5043494" cy="1143000"/>
          </a:xfrm>
        </p:spPr>
        <p:txBody>
          <a:bodyPr>
            <a:normAutofit/>
          </a:bodyPr>
          <a:lstStyle/>
          <a:p>
            <a:r>
              <a:rPr lang="en-US" sz="3200" dirty="0" err="1" smtClean="0">
                <a:solidFill>
                  <a:schemeClr val="accent1"/>
                </a:solidFill>
                <a:latin typeface="OCR A Std" pitchFamily="49" charset="0"/>
              </a:rPr>
              <a:t>Restul</a:t>
            </a:r>
            <a:r>
              <a:rPr lang="en-US" sz="3200" dirty="0" smtClean="0">
                <a:solidFill>
                  <a:schemeClr val="accent1"/>
                </a:solidFill>
                <a:latin typeface="OCR A Std" pitchFamily="49" charset="0"/>
              </a:rPr>
              <a:t> </a:t>
            </a:r>
            <a:r>
              <a:rPr lang="en-US" sz="3200" dirty="0" err="1" smtClean="0">
                <a:solidFill>
                  <a:schemeClr val="accent1"/>
                </a:solidFill>
                <a:latin typeface="OCR A Std" pitchFamily="49" charset="0"/>
              </a:rPr>
              <a:t>facilitatilor</a:t>
            </a:r>
            <a:endParaRPr lang="en-US" sz="3200" dirty="0">
              <a:solidFill>
                <a:schemeClr val="accent1"/>
              </a:solidFill>
              <a:latin typeface="OCR A Std" pitchFamily="49" charset="0"/>
            </a:endParaRPr>
          </a:p>
        </p:txBody>
      </p:sp>
      <p:pic>
        <p:nvPicPr>
          <p:cNvPr id="6149" name="Picture 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8736"/>
            <a:ext cx="427275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Straight Arrow Connector 9"/>
          <p:cNvCxnSpPr/>
          <p:nvPr/>
        </p:nvCxnSpPr>
        <p:spPr>
          <a:xfrm rot="10800000">
            <a:off x="2786050" y="2928934"/>
            <a:ext cx="18573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>
            <a:off x="3357554" y="3214686"/>
            <a:ext cx="18573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2786050" y="3714752"/>
            <a:ext cx="18573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>
            <a:off x="2357422" y="4429132"/>
            <a:ext cx="18573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285860"/>
            <a:ext cx="7633986" cy="4711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4929190" y="1142984"/>
            <a:ext cx="35004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OCR A Extended" pitchFamily="50" charset="0"/>
              </a:rPr>
              <a:t>Alegand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una</a:t>
            </a:r>
            <a:r>
              <a:rPr lang="en-US" dirty="0" smtClean="0">
                <a:latin typeface="OCR A Extended" pitchFamily="50" charset="0"/>
              </a:rPr>
              <a:t> din </a:t>
            </a:r>
            <a:r>
              <a:rPr lang="en-US" dirty="0" err="1" smtClean="0">
                <a:latin typeface="OCR A Extended" pitchFamily="50" charset="0"/>
              </a:rPr>
              <a:t>facilitatile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prezentate</a:t>
            </a:r>
            <a:r>
              <a:rPr lang="en-US" dirty="0" smtClean="0">
                <a:latin typeface="OCR A Extended" pitchFamily="50" charset="0"/>
              </a:rPr>
              <a:t> anterior , se </a:t>
            </a:r>
            <a:r>
              <a:rPr lang="en-US" dirty="0" err="1" smtClean="0">
                <a:latin typeface="OCR A Extended" pitchFamily="50" charset="0"/>
              </a:rPr>
              <a:t>va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deschide</a:t>
            </a:r>
            <a:r>
              <a:rPr lang="en-US" dirty="0" smtClean="0">
                <a:latin typeface="OCR A Extended" pitchFamily="50" charset="0"/>
              </a:rPr>
              <a:t> o </a:t>
            </a:r>
            <a:r>
              <a:rPr lang="en-US" dirty="0" err="1" smtClean="0">
                <a:latin typeface="OCR A Extended" pitchFamily="50" charset="0"/>
              </a:rPr>
              <a:t>f</a:t>
            </a:r>
            <a:r>
              <a:rPr lang="en-US" dirty="0" err="1" smtClean="0">
                <a:latin typeface="OCR A Extended" pitchFamily="50" charset="0"/>
              </a:rPr>
              <a:t>ereastra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smtClean="0">
                <a:latin typeface="OCR A Extended" pitchFamily="50" charset="0"/>
              </a:rPr>
              <a:t>“open” </a:t>
            </a:r>
            <a:r>
              <a:rPr lang="en-US" dirty="0" err="1" smtClean="0">
                <a:latin typeface="OCR A Extended" pitchFamily="50" charset="0"/>
              </a:rPr>
              <a:t>prin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intermediul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careia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veti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putea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alege</a:t>
            </a:r>
            <a:r>
              <a:rPr lang="en-US" dirty="0" smtClean="0">
                <a:latin typeface="OCR A Extended" pitchFamily="50" charset="0"/>
              </a:rPr>
              <a:t> un </a:t>
            </a:r>
            <a:r>
              <a:rPr lang="en-US" dirty="0" err="1" smtClean="0">
                <a:latin typeface="OCR A Extended" pitchFamily="50" charset="0"/>
              </a:rPr>
              <a:t>fisier</a:t>
            </a:r>
            <a:r>
              <a:rPr lang="en-US" dirty="0" smtClean="0">
                <a:latin typeface="OCR A Extended" pitchFamily="50" charset="0"/>
              </a:rPr>
              <a:t> din PC </a:t>
            </a:r>
            <a:r>
              <a:rPr lang="en-US" dirty="0" err="1" smtClean="0">
                <a:latin typeface="OCR A Extended" pitchFamily="50" charset="0"/>
              </a:rPr>
              <a:t>ul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dumneavoastra</a:t>
            </a:r>
            <a:r>
              <a:rPr lang="en-US" dirty="0" smtClean="0">
                <a:latin typeface="OCR A Extended" pitchFamily="50" charset="0"/>
              </a:rPr>
              <a:t> </a:t>
            </a:r>
            <a:endParaRPr lang="en-US" dirty="0">
              <a:latin typeface="OCR A Extended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9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071678"/>
            <a:ext cx="13811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3071834" cy="1000124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  <a:latin typeface="OCR A Std" pitchFamily="49" charset="0"/>
              </a:rPr>
              <a:t>Template</a:t>
            </a:r>
            <a:endParaRPr lang="en-US" sz="4000" dirty="0">
              <a:solidFill>
                <a:schemeClr val="accent1"/>
              </a:solidFill>
              <a:latin typeface="OCR A Std" pitchFamily="49" charset="0"/>
            </a:endParaRPr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57166"/>
            <a:ext cx="7000924" cy="6036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Arrow Connector 7"/>
          <p:cNvCxnSpPr/>
          <p:nvPr/>
        </p:nvCxnSpPr>
        <p:spPr>
          <a:xfrm rot="5400000" flipH="1" flipV="1">
            <a:off x="1107257" y="3607595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214810" y="1928802"/>
            <a:ext cx="25717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OCR A Extended" pitchFamily="50" charset="0"/>
              </a:rPr>
              <a:t>Daca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doriti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sa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modificati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aspectul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prezentarii</a:t>
            </a:r>
            <a:r>
              <a:rPr lang="en-US" dirty="0" smtClean="0">
                <a:latin typeface="OCR A Extended" pitchFamily="50" charset="0"/>
              </a:rPr>
              <a:t> , </a:t>
            </a:r>
            <a:r>
              <a:rPr lang="en-US" dirty="0" err="1" smtClean="0">
                <a:latin typeface="OCR A Extended" pitchFamily="50" charset="0"/>
              </a:rPr>
              <a:t>dati</a:t>
            </a:r>
            <a:r>
              <a:rPr lang="en-US" dirty="0" smtClean="0">
                <a:latin typeface="OCR A Extended" pitchFamily="50" charset="0"/>
              </a:rPr>
              <a:t> click </a:t>
            </a:r>
            <a:r>
              <a:rPr lang="en-US" dirty="0" err="1" smtClean="0">
                <a:latin typeface="OCR A Extended" pitchFamily="50" charset="0"/>
              </a:rPr>
              <a:t>pe</a:t>
            </a:r>
            <a:r>
              <a:rPr lang="en-US" dirty="0" smtClean="0">
                <a:latin typeface="OCR A Extended" pitchFamily="50" charset="0"/>
              </a:rPr>
              <a:t> Template </a:t>
            </a:r>
            <a:endParaRPr lang="en-US" dirty="0">
              <a:latin typeface="OCR A Extended" pitchFamily="50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71736" y="4071942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14612" y="4429132"/>
            <a:ext cx="44291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OCR A Extended" pitchFamily="50" charset="0"/>
              </a:rPr>
              <a:t>Vi se </a:t>
            </a:r>
            <a:r>
              <a:rPr lang="en-US" dirty="0" err="1" smtClean="0">
                <a:latin typeface="OCR A Extended" pitchFamily="50" charset="0"/>
              </a:rPr>
              <a:t>va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deschide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aceasta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fereastra</a:t>
            </a:r>
            <a:r>
              <a:rPr lang="en-US" dirty="0" smtClean="0">
                <a:latin typeface="OCR A Extended" pitchFamily="50" charset="0"/>
              </a:rPr>
              <a:t> , de </a:t>
            </a:r>
            <a:r>
              <a:rPr lang="en-US" dirty="0" err="1" smtClean="0">
                <a:latin typeface="OCR A Extended" pitchFamily="50" charset="0"/>
              </a:rPr>
              <a:t>unde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veti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avea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posibilitatea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sa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schimabi</a:t>
            </a:r>
            <a:r>
              <a:rPr lang="en-US" dirty="0" smtClean="0">
                <a:latin typeface="OCR A Extended" pitchFamily="50" charset="0"/>
              </a:rPr>
              <a:t> template </a:t>
            </a:r>
            <a:r>
              <a:rPr lang="en-US" dirty="0" err="1" smtClean="0">
                <a:latin typeface="OCR A Extended" pitchFamily="50" charset="0"/>
              </a:rPr>
              <a:t>ul</a:t>
            </a:r>
            <a:r>
              <a:rPr lang="en-US" dirty="0" smtClean="0">
                <a:latin typeface="OCR A Extended" pitchFamily="50" charset="0"/>
              </a:rPr>
              <a:t> …</a:t>
            </a:r>
          </a:p>
          <a:p>
            <a:endParaRPr lang="en-US" dirty="0">
              <a:latin typeface="OCR A Extended" pitchFamily="50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910" y="2214554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OCR A Extended" pitchFamily="50" charset="0"/>
              </a:rPr>
              <a:t>…</a:t>
            </a:r>
            <a:r>
              <a:rPr lang="en-US" dirty="0" err="1" smtClean="0">
                <a:latin typeface="OCR A Extended" pitchFamily="50" charset="0"/>
              </a:rPr>
              <a:t>sau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sa</a:t>
            </a:r>
            <a:r>
              <a:rPr lang="en-US" dirty="0" smtClean="0">
                <a:latin typeface="OCR A Extended" pitchFamily="50" charset="0"/>
              </a:rPr>
              <a:t> –l </a:t>
            </a:r>
            <a:r>
              <a:rPr lang="en-US" dirty="0" err="1" smtClean="0">
                <a:latin typeface="OCR A Extended" pitchFamily="50" charset="0"/>
              </a:rPr>
              <a:t>personalizati</a:t>
            </a:r>
            <a:r>
              <a:rPr lang="en-US" dirty="0" smtClean="0">
                <a:latin typeface="OCR A Extended" pitchFamily="50" charset="0"/>
              </a:rPr>
              <a:t> </a:t>
            </a:r>
            <a:endParaRPr lang="en-US" dirty="0">
              <a:latin typeface="OCR A Extended" pitchFamily="50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714480" y="3929066"/>
            <a:ext cx="1071570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428728" y="5429264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6" grpId="1"/>
      <p:bldP spid="9" grpId="0"/>
      <p:bldP spid="9" grpId="1"/>
      <p:bldP spid="10" grpId="0"/>
      <p:bldP spid="10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85860"/>
            <a:ext cx="8187932" cy="487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714348" y="0"/>
            <a:ext cx="33575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OCR A Extended" pitchFamily="50" charset="0"/>
              </a:rPr>
              <a:t>Daca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ati</a:t>
            </a:r>
            <a:r>
              <a:rPr lang="en-US" dirty="0" smtClean="0">
                <a:latin typeface="OCR A Extended" pitchFamily="50" charset="0"/>
              </a:rPr>
              <a:t> ales </a:t>
            </a:r>
            <a:r>
              <a:rPr lang="en-US" dirty="0" err="1" smtClean="0">
                <a:latin typeface="OCR A Extended" pitchFamily="50" charset="0"/>
              </a:rPr>
              <a:t>sa</a:t>
            </a:r>
            <a:r>
              <a:rPr lang="en-US" dirty="0" smtClean="0">
                <a:latin typeface="OCR A Extended" pitchFamily="50" charset="0"/>
              </a:rPr>
              <a:t> –l </a:t>
            </a:r>
            <a:r>
              <a:rPr lang="en-US" dirty="0" err="1" smtClean="0">
                <a:latin typeface="OCR A Extended" pitchFamily="50" charset="0"/>
              </a:rPr>
              <a:t>schimbati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dand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clik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pe</a:t>
            </a:r>
            <a:r>
              <a:rPr lang="en-US" dirty="0" smtClean="0">
                <a:latin typeface="OCR A Extended" pitchFamily="50" charset="0"/>
              </a:rPr>
              <a:t> “change template “ PREZI </a:t>
            </a:r>
            <a:r>
              <a:rPr lang="en-US" dirty="0" err="1" smtClean="0">
                <a:latin typeface="OCR A Extended" pitchFamily="50" charset="0"/>
              </a:rPr>
              <a:t>va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va</a:t>
            </a:r>
            <a:r>
              <a:rPr lang="en-US" dirty="0" smtClean="0">
                <a:latin typeface="OCR A Extended" pitchFamily="50" charset="0"/>
              </a:rPr>
              <a:t> </a:t>
            </a:r>
            <a:r>
              <a:rPr lang="en-US" dirty="0" err="1" smtClean="0">
                <a:latin typeface="OCR A Extended" pitchFamily="50" charset="0"/>
              </a:rPr>
              <a:t>oferi</a:t>
            </a:r>
            <a:r>
              <a:rPr lang="en-US" dirty="0" smtClean="0">
                <a:latin typeface="OCR A Extended" pitchFamily="50" charset="0"/>
              </a:rPr>
              <a:t> o </a:t>
            </a:r>
            <a:r>
              <a:rPr lang="en-US" dirty="0" err="1" smtClean="0">
                <a:latin typeface="OCR A Extended" pitchFamily="50" charset="0"/>
              </a:rPr>
              <a:t>mltime</a:t>
            </a:r>
            <a:r>
              <a:rPr lang="en-US" dirty="0" smtClean="0">
                <a:latin typeface="OCR A Extended" pitchFamily="50" charset="0"/>
              </a:rPr>
              <a:t> de </a:t>
            </a:r>
            <a:r>
              <a:rPr lang="en-US" dirty="0" err="1" smtClean="0">
                <a:latin typeface="OCR A Extended" pitchFamily="50" charset="0"/>
              </a:rPr>
              <a:t>variante</a:t>
            </a:r>
            <a:r>
              <a:rPr lang="en-US" dirty="0" smtClean="0">
                <a:latin typeface="OCR A Extended" pitchFamily="50" charset="0"/>
              </a:rPr>
              <a:t> </a:t>
            </a:r>
            <a:endParaRPr lang="en-US" dirty="0">
              <a:latin typeface="OCR A Extended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0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43240" y="3071810"/>
            <a:ext cx="207170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latin typeface="OCR A Extended" pitchFamily="50" charset="0"/>
              </a:rPr>
              <a:t>:D</a:t>
            </a:r>
            <a:endParaRPr lang="en-US" sz="8800" dirty="0">
              <a:latin typeface="OCR A Extended" pitchFamily="50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Custom 2">
      <a:dk1>
        <a:sysClr val="windowText" lastClr="000000"/>
      </a:dk1>
      <a:lt1>
        <a:srgbClr val="FFFFFF"/>
      </a:lt1>
      <a:dk2>
        <a:srgbClr val="FFFFFF"/>
      </a:dk2>
      <a:lt2>
        <a:srgbClr val="7F7F7F"/>
      </a:lt2>
      <a:accent1>
        <a:srgbClr val="000000"/>
      </a:accent1>
      <a:accent2>
        <a:srgbClr val="FFFFFF"/>
      </a:accent2>
      <a:accent3>
        <a:srgbClr val="000000"/>
      </a:accent3>
      <a:accent4>
        <a:srgbClr val="F2F2F2"/>
      </a:accent4>
      <a:accent5>
        <a:srgbClr val="FFFFFF"/>
      </a:accent5>
      <a:accent6>
        <a:srgbClr val="000000"/>
      </a:accent6>
      <a:hlink>
        <a:srgbClr val="000000"/>
      </a:hlink>
      <a:folHlink>
        <a:srgbClr val="F2F2F2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</TotalTime>
  <Words>251</Words>
  <Application>Microsoft Office PowerPoint</Application>
  <PresentationFormat>On-screen Show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Oriel</vt:lpstr>
      <vt:lpstr>Tutorial PREZI</vt:lpstr>
      <vt:lpstr>Insert </vt:lpstr>
      <vt:lpstr>Ce ne ofera functia  insert ?!</vt:lpstr>
      <vt:lpstr>Insert image &amp;  Inset symbol </vt:lpstr>
      <vt:lpstr>Insert Diagram &amp;  insert YouTube</vt:lpstr>
      <vt:lpstr>Restul facilitatilor</vt:lpstr>
      <vt:lpstr>Template</vt:lpstr>
      <vt:lpstr>Slide 8</vt:lpstr>
      <vt:lpstr>Slide 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AmI5</dc:creator>
  <cp:lastModifiedBy>AmI5</cp:lastModifiedBy>
  <cp:revision>20</cp:revision>
  <dcterms:created xsi:type="dcterms:W3CDTF">2013-03-16T16:09:59Z</dcterms:created>
  <dcterms:modified xsi:type="dcterms:W3CDTF">2013-03-17T21:04:39Z</dcterms:modified>
</cp:coreProperties>
</file>